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Poppi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Poppins-boldItalic.fntdata"/><Relationship Id="rId9" Type="http://schemas.openxmlformats.org/officeDocument/2006/relationships/font" Target="fonts/Poppi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oppins-regular.fntdata"/><Relationship Id="rId8" Type="http://schemas.openxmlformats.org/officeDocument/2006/relationships/font" Target="fonts/Poppi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ab7d9896c_0_8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ab7d9896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16500" y="1757400"/>
            <a:ext cx="5727000" cy="81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Queridas famílias</a:t>
            </a: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,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Temos uma novidade especial para compartilhar com vocês!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Nos próximos dias, nossas turmas darão início ao programa de escrita </a:t>
            </a:r>
            <a:r>
              <a:rPr b="1"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Criar</a:t>
            </a: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, uma experiência única que vai transformar os alunos em verdadeiros autores. Por meio da plataforma Árvore, eles irão imaginar, escrever e ilustrar livros autorais, desenvolvendo </a:t>
            </a:r>
            <a:r>
              <a:rPr b="1"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autonomia, criatividade e protagonismo</a:t>
            </a: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.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As professoras conduzirão cada etapa do processo, incentivando os alunos a explorar ideias, construir narrativas e dar vida às suas histórias. Ao final, os livros poderão ser adquiridos pelas famílias, uma lembrança afetiva e significativa dessa jornada. Teremos ainda uma</a:t>
            </a:r>
            <a:r>
              <a:rPr b="1"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 celebração de autógrafos</a:t>
            </a: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, para marcar esse momento com toda a magia que ele merece!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Estamos animados para viver essa experiência com nossos alunos e temos certeza de que será inesquecível!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Com carinho,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[Nome da Escola]</a:t>
            </a:r>
            <a:endParaRPr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1700">
                <a:solidFill>
                  <a:srgbClr val="063B4B"/>
                </a:solidFill>
                <a:latin typeface="Poppins"/>
                <a:ea typeface="Poppins"/>
                <a:cs typeface="Poppins"/>
                <a:sym typeface="Poppins"/>
              </a:rPr>
              <a:t>Em parceria com a Árvore</a:t>
            </a:r>
            <a:endParaRPr b="1" sz="17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50">
              <a:solidFill>
                <a:srgbClr val="063B4B"/>
              </a:solidFill>
              <a:highlight>
                <a:schemeClr val="lt1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63B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t/>
            </a:r>
            <a:endParaRPr sz="1550">
              <a:solidFill>
                <a:srgbClr val="063B4B"/>
              </a:solidFill>
              <a:highlight>
                <a:srgbClr val="FFFFFF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5" name="Google Shape;55;p13" title="planta_2_3D_verd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833443">
            <a:off x="4887976" y="-1540547"/>
            <a:ext cx="3714549" cy="3770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 title="planta_6_3D_verde-cria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539423">
            <a:off x="4234290" y="-1067134"/>
            <a:ext cx="2510417" cy="2510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